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D22BC-67F7-4853-A5CC-B9EBBDCE30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D858D8-79FA-4EA8-AFA0-1CA16B55F8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0D888-5999-436D-8750-8048B2B16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9214-C68E-4FFA-A948-8DED7B5C483B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A6E60-6F38-409E-9681-9C13EE386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2624E-6ABA-4679-A72B-BA19390A8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25B4-C446-4655-8182-73B2AD494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982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FA5C4-40F9-48AC-AF22-084A47D38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CF3E6D-6892-4FC0-A125-C653D79358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BD3C2-C462-4374-8B0F-92A0A0782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9214-C68E-4FFA-A948-8DED7B5C483B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026E51-23B4-4673-AC38-426A3E5C4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C9162-2EA4-4974-9EC7-E99508F18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25B4-C446-4655-8182-73B2AD494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88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1C9107-970E-44C2-8389-F35E3C90D1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032A8E-718D-4F9A-938A-FF74ED8A0E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C8C50-5065-457B-AA22-30C6EC85F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9214-C68E-4FFA-A948-8DED7B5C483B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547DC-F54C-462F-9A0F-5EA30A9FE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ACA92-8D4C-47F6-82B7-2E3805601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25B4-C446-4655-8182-73B2AD494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067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12DC9-8E2B-4E99-9CC2-D8C1A7062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EA4DF-2344-4D5A-882C-34D41F27F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2D8C8-2737-4D65-8B46-97A993A11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9214-C68E-4FFA-A948-8DED7B5C483B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E2B15-08F3-4A7B-98F8-0370395F2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7E2107-8079-44EC-8F65-04196F9B9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25B4-C446-4655-8182-73B2AD494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801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71046-FD4E-434E-8225-E45F975A7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8D3A76-9CA4-466C-B8E0-3D80C497E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9FEAF-D385-4E65-AF10-323C2A7E8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9214-C68E-4FFA-A948-8DED7B5C483B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E36702-BBC3-4B1F-B128-9EAA190AF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BA437-CEB6-4D6B-978C-8B84BF0A7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25B4-C446-4655-8182-73B2AD494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68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47C43-6519-4AF0-8B25-A8078AA0F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71ED4-8715-41D1-B9A8-B1E51A1F85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C5E4CF-0587-479C-A9AD-70FA0F64F0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ADA151-7BF7-4253-A3A9-AE46947D4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9214-C68E-4FFA-A948-8DED7B5C483B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845267-16EF-484F-A90F-B5223004E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7BC8F1-5144-44D1-ADAF-FBCD5DAEC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25B4-C446-4655-8182-73B2AD494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08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628A7-285F-4F2F-99EC-7A94C38CC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4351F7-8F84-44B1-B8C1-497E633D52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582A8B-04A6-4479-ABDC-824740D4DD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DC7C17-9F23-408F-A88A-8726C6AD4D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77CE0A-9341-4314-BD93-4370A7FBFC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51259A-AD49-43FC-A1F0-0AC0B278A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9214-C68E-4FFA-A948-8DED7B5C483B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99FAB3-D872-45FF-BF75-76C899913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8C5E36-C00A-4B12-9E51-ED75FD4AC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25B4-C446-4655-8182-73B2AD494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10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9FF61-A595-4C63-9C90-92BDE3FE2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363101-27AB-4AE1-9359-A4A8A7BFF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9214-C68E-4FFA-A948-8DED7B5C483B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E8E931-2231-49F0-BD0D-048500A0F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A4C0B-28E1-4608-9620-7A04A6040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25B4-C446-4655-8182-73B2AD494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23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08EEE4-25CA-42B7-AD0C-D33FA76EE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9214-C68E-4FFA-A948-8DED7B5C483B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4BD9E2-C8DA-4F47-BCEA-DB897676C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C6B371-4FA5-4751-8E93-232B4CBF8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25B4-C446-4655-8182-73B2AD494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319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C6A1C-70B0-428E-808D-391D78A84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C5393-D85A-46FB-A856-C4CD13EAA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A46013-0A56-4FBE-9DC2-31740DDB0C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D204D-7DD9-4FF9-9C8B-BCEE3334E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9214-C68E-4FFA-A948-8DED7B5C483B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3526C7-E064-4581-93FC-DC554AF42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0D35B1-943A-4A17-BE00-575C9EB42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25B4-C446-4655-8182-73B2AD494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862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2CE3D-5F76-4529-89F3-A64AD5E5E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202B2F-DAB2-4BD4-99FD-DCC999795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9F39D3-DEA6-4769-B21A-1B21044015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9F626A-232F-4159-904C-8DB574F3C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9214-C68E-4FFA-A948-8DED7B5C483B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4468A6-1443-4310-B4AC-BE6FE9FBA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046CD2-4F78-4957-9D07-7FD2E8B02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525B4-C446-4655-8182-73B2AD494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350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B54615-D637-4821-AD80-9B593F41C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25E43-9F0C-4FFF-A87E-F9D2F2122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9835D-66D6-4ECB-B366-CE39F431E6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69214-C68E-4FFA-A948-8DED7B5C483B}" type="datetimeFigureOut">
              <a:rPr lang="en-US" smtClean="0"/>
              <a:t>5/13/2019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749AE-E180-4399-8C13-3B2A183E10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6FF7B-C070-497D-B3A1-981353910F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525B4-C446-4655-8182-73B2AD494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454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azon.com/stores/page/E3401A6B-39C2-44EC-B336-61B0C8A6D665?store_ref=SB_A03848362696CRXYF8XQT&amp;pf_rd_p=3fade48a-e699-4c96-bf08-bb772ac0e242&amp;hsa_cr_id=1225183970301&amp;lp_slot=auto-sparkle-hsa-tetris&amp;lp_asins=B07BWSG2NP,B075SPLQ1V,B07GCBWDP6&amp;lp_mat_key=blackboxmycar&amp;lp_query=blackboxmycar&amp;sb-ci-n=shopNow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2098AE2-2760-4206-A50B-61DBA61A7AA1}"/>
              </a:ext>
            </a:extLst>
          </p:cNvPr>
          <p:cNvSpPr/>
          <p:nvPr/>
        </p:nvSpPr>
        <p:spPr>
          <a:xfrm>
            <a:off x="3209026" y="2688430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hlinkClick r:id="rId2"/>
              </a:rPr>
              <a:t>https://www.amazon.com/stores/page/E3401A6B-39C2-44EC-B336-61B0C8A6D665?store_ref=SB_A03848362696CRXYF8XQT&amp;pf_rd_p=3fade48a-e699-4c96-bf08-bb772ac0e242&amp;hsa_cr_id=1225183970301&amp;lp_slot=auto-sparkle-hsa-tetris&amp;lp_asins=B07BWSG2NP,B075SPLQ1V,B07GCBWDP6&amp;lp_mat_key=blackboxmycar&amp;lp_query=blackboxmycar&amp;sb-ci-n=shopNow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49F2BB-D088-4602-8C71-272EF2918AF1}"/>
              </a:ext>
            </a:extLst>
          </p:cNvPr>
          <p:cNvSpPr txBox="1"/>
          <p:nvPr/>
        </p:nvSpPr>
        <p:spPr>
          <a:xfrm>
            <a:off x="3209026" y="1518249"/>
            <a:ext cx="5598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Blackboxmycar</a:t>
            </a:r>
            <a:r>
              <a:rPr lang="en-US" dirty="0"/>
              <a:t> (largest </a:t>
            </a:r>
            <a:r>
              <a:rPr lang="en-US" dirty="0" err="1"/>
              <a:t>DashCam</a:t>
            </a:r>
            <a:r>
              <a:rPr lang="en-US" dirty="0"/>
              <a:t> seller in North America) – They currently retail approx. $4M on Amazon)</a:t>
            </a:r>
          </a:p>
          <a:p>
            <a:endParaRPr lang="en-US" dirty="0"/>
          </a:p>
          <a:p>
            <a:r>
              <a:rPr lang="en-US" dirty="0"/>
              <a:t>Their Amazon web page</a:t>
            </a:r>
          </a:p>
        </p:txBody>
      </p:sp>
    </p:spTree>
    <p:extLst>
      <p:ext uri="{BB962C8B-B14F-4D97-AF65-F5344CB8AC3E}">
        <p14:creationId xmlns:p14="http://schemas.microsoft.com/office/powerpoint/2010/main" val="3642198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5B578FA-69C1-4195-ABF0-CF11699D7F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928" y="1104181"/>
            <a:ext cx="12192000" cy="6858000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79BFB1DE-1BD5-4C07-BA1F-05A331EACD35}"/>
              </a:ext>
            </a:extLst>
          </p:cNvPr>
          <p:cNvSpPr/>
          <p:nvPr/>
        </p:nvSpPr>
        <p:spPr>
          <a:xfrm>
            <a:off x="957532" y="897147"/>
            <a:ext cx="3571336" cy="168215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24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F43050-72FC-46E3-9A70-11CF8580AA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404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 Rinaldoni</dc:creator>
  <cp:lastModifiedBy>Alex Rinaldoni</cp:lastModifiedBy>
  <cp:revision>1</cp:revision>
  <dcterms:created xsi:type="dcterms:W3CDTF">2019-05-13T15:11:32Z</dcterms:created>
  <dcterms:modified xsi:type="dcterms:W3CDTF">2019-05-13T15:11:39Z</dcterms:modified>
</cp:coreProperties>
</file>